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58" r:id="rId3"/>
    <p:sldId id="282" r:id="rId4"/>
    <p:sldId id="278" r:id="rId5"/>
    <p:sldId id="279" r:id="rId6"/>
    <p:sldId id="27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719"/>
    <a:srgbClr val="EC0A25"/>
    <a:srgbClr val="AC0000"/>
    <a:srgbClr val="4A4B87"/>
    <a:srgbClr val="EEEE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A4D62-D0CA-4EB1-85A3-EAA0840623E5}" v="1" dt="2018-07-02T19:44:52.136"/>
    <p1510:client id="{5447A12A-6248-4BF7-ABAC-A428EB586006}" v="421" dt="2018-07-03T12:52:20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 Llewellyn" userId="31a999a1-3118-46fb-bca6-ebe4659139a3" providerId="ADAL" clId="{5447A12A-6248-4BF7-ABAC-A428EB586006}"/>
    <pc:docChg chg="undo custSel delSld modSld">
      <pc:chgData name="Brad Llewellyn" userId="31a999a1-3118-46fb-bca6-ebe4659139a3" providerId="ADAL" clId="{5447A12A-6248-4BF7-ABAC-A428EB586006}" dt="2018-07-03T12:52:20.370" v="420" actId="20577"/>
      <pc:docMkLst>
        <pc:docMk/>
      </pc:docMkLst>
      <pc:sldChg chg="modSp">
        <pc:chgData name="Brad Llewellyn" userId="31a999a1-3118-46fb-bca6-ebe4659139a3" providerId="ADAL" clId="{5447A12A-6248-4BF7-ABAC-A428EB586006}" dt="2018-07-03T12:52:20.370" v="420" actId="20577"/>
        <pc:sldMkLst>
          <pc:docMk/>
          <pc:sldMk cId="231494899" sldId="259"/>
        </pc:sldMkLst>
        <pc:spChg chg="mod">
          <ac:chgData name="Brad Llewellyn" userId="31a999a1-3118-46fb-bca6-ebe4659139a3" providerId="ADAL" clId="{5447A12A-6248-4BF7-ABAC-A428EB586006}" dt="2018-07-03T12:52:20.370" v="420" actId="20577"/>
          <ac:spMkLst>
            <pc:docMk/>
            <pc:sldMk cId="231494899" sldId="259"/>
            <ac:spMk id="4" creationId="{7B9C051F-5A7F-4247-93BE-7E50BB0A969E}"/>
          </ac:spMkLst>
        </pc:spChg>
      </pc:sldChg>
      <pc:sldChg chg="del">
        <pc:chgData name="Brad Llewellyn" userId="31a999a1-3118-46fb-bca6-ebe4659139a3" providerId="ADAL" clId="{5447A12A-6248-4BF7-ABAC-A428EB586006}" dt="2018-07-03T12:44:45.022" v="21" actId="2696"/>
        <pc:sldMkLst>
          <pc:docMk/>
          <pc:sldMk cId="361035733" sldId="263"/>
        </pc:sldMkLst>
      </pc:sldChg>
      <pc:sldChg chg="del">
        <pc:chgData name="Brad Llewellyn" userId="31a999a1-3118-46fb-bca6-ebe4659139a3" providerId="ADAL" clId="{5447A12A-6248-4BF7-ABAC-A428EB586006}" dt="2018-07-03T12:44:47.025" v="22" actId="2696"/>
        <pc:sldMkLst>
          <pc:docMk/>
          <pc:sldMk cId="1847996728" sldId="265"/>
        </pc:sldMkLst>
      </pc:sldChg>
      <pc:sldChg chg="del">
        <pc:chgData name="Brad Llewellyn" userId="31a999a1-3118-46fb-bca6-ebe4659139a3" providerId="ADAL" clId="{5447A12A-6248-4BF7-ABAC-A428EB586006}" dt="2018-07-03T12:51:42.251" v="340" actId="2696"/>
        <pc:sldMkLst>
          <pc:docMk/>
          <pc:sldMk cId="3006469179" sldId="268"/>
        </pc:sldMkLst>
      </pc:sldChg>
      <pc:sldChg chg="modSp">
        <pc:chgData name="Brad Llewellyn" userId="31a999a1-3118-46fb-bca6-ebe4659139a3" providerId="ADAL" clId="{5447A12A-6248-4BF7-ABAC-A428EB586006}" dt="2018-07-03T12:52:05.648" v="419" actId="1076"/>
        <pc:sldMkLst>
          <pc:docMk/>
          <pc:sldMk cId="2228058803" sldId="275"/>
        </pc:sldMkLst>
        <pc:spChg chg="mod">
          <ac:chgData name="Brad Llewellyn" userId="31a999a1-3118-46fb-bca6-ebe4659139a3" providerId="ADAL" clId="{5447A12A-6248-4BF7-ABAC-A428EB586006}" dt="2018-07-03T12:51:54.447" v="417" actId="20577"/>
          <ac:spMkLst>
            <pc:docMk/>
            <pc:sldMk cId="2228058803" sldId="275"/>
            <ac:spMk id="2" creationId="{805D4931-20F9-44C0-B1D9-DED1CBBC4249}"/>
          </ac:spMkLst>
        </pc:spChg>
        <pc:picChg chg="mod">
          <ac:chgData name="Brad Llewellyn" userId="31a999a1-3118-46fb-bca6-ebe4659139a3" providerId="ADAL" clId="{5447A12A-6248-4BF7-ABAC-A428EB586006}" dt="2018-07-03T12:52:05.648" v="419" actId="1076"/>
          <ac:picMkLst>
            <pc:docMk/>
            <pc:sldMk cId="2228058803" sldId="275"/>
            <ac:picMk id="13" creationId="{39967B75-BBAF-4E78-AC08-A7ED86C51E95}"/>
          </ac:picMkLst>
        </pc:picChg>
      </pc:sldChg>
      <pc:sldChg chg="delSp modSp">
        <pc:chgData name="Brad Llewellyn" userId="31a999a1-3118-46fb-bca6-ebe4659139a3" providerId="ADAL" clId="{5447A12A-6248-4BF7-ABAC-A428EB586006}" dt="2018-07-03T12:49:39.827" v="332" actId="404"/>
        <pc:sldMkLst>
          <pc:docMk/>
          <pc:sldMk cId="3837754813" sldId="278"/>
        </pc:sldMkLst>
        <pc:spChg chg="mod">
          <ac:chgData name="Brad Llewellyn" userId="31a999a1-3118-46fb-bca6-ebe4659139a3" providerId="ADAL" clId="{5447A12A-6248-4BF7-ABAC-A428EB586006}" dt="2018-07-03T12:47:23.047" v="287" actId="1076"/>
          <ac:spMkLst>
            <pc:docMk/>
            <pc:sldMk cId="3837754813" sldId="278"/>
            <ac:spMk id="2" creationId="{66EE90E1-240D-48D1-B61F-721D3C0FBBFC}"/>
          </ac:spMkLst>
        </pc:spChg>
        <pc:spChg chg="mod">
          <ac:chgData name="Brad Llewellyn" userId="31a999a1-3118-46fb-bca6-ebe4659139a3" providerId="ADAL" clId="{5447A12A-6248-4BF7-ABAC-A428EB586006}" dt="2018-07-03T12:47:45.511" v="321" actId="1076"/>
          <ac:spMkLst>
            <pc:docMk/>
            <pc:sldMk cId="3837754813" sldId="278"/>
            <ac:spMk id="7" creationId="{0B0B4FEB-40BA-4FC7-83A5-57C9960E5CBE}"/>
          </ac:spMkLst>
        </pc:spChg>
        <pc:spChg chg="mod">
          <ac:chgData name="Brad Llewellyn" userId="31a999a1-3118-46fb-bca6-ebe4659139a3" providerId="ADAL" clId="{5447A12A-6248-4BF7-ABAC-A428EB586006}" dt="2018-07-03T12:49:39.827" v="332" actId="404"/>
          <ac:spMkLst>
            <pc:docMk/>
            <pc:sldMk cId="3837754813" sldId="278"/>
            <ac:spMk id="11" creationId="{94EC2F3A-9093-4FF8-B351-3A71F01A12FE}"/>
          </ac:spMkLst>
        </pc:spChg>
        <pc:spChg chg="del">
          <ac:chgData name="Brad Llewellyn" userId="31a999a1-3118-46fb-bca6-ebe4659139a3" providerId="ADAL" clId="{5447A12A-6248-4BF7-ABAC-A428EB586006}" dt="2018-07-03T12:45:40.043" v="99" actId="478"/>
          <ac:spMkLst>
            <pc:docMk/>
            <pc:sldMk cId="3837754813" sldId="278"/>
            <ac:spMk id="14" creationId="{611AB6C7-7039-4AB0-853C-BD4AADAB0C03}"/>
          </ac:spMkLst>
        </pc:spChg>
        <pc:spChg chg="del">
          <ac:chgData name="Brad Llewellyn" userId="31a999a1-3118-46fb-bca6-ebe4659139a3" providerId="ADAL" clId="{5447A12A-6248-4BF7-ABAC-A428EB586006}" dt="2018-07-03T12:45:43.047" v="101" actId="478"/>
          <ac:spMkLst>
            <pc:docMk/>
            <pc:sldMk cId="3837754813" sldId="278"/>
            <ac:spMk id="17" creationId="{80E75876-9241-4C28-8F07-30503EFCE990}"/>
          </ac:spMkLst>
        </pc:spChg>
        <pc:grpChg chg="del">
          <ac:chgData name="Brad Llewellyn" userId="31a999a1-3118-46fb-bca6-ebe4659139a3" providerId="ADAL" clId="{5447A12A-6248-4BF7-ABAC-A428EB586006}" dt="2018-07-03T12:45:41.562" v="100" actId="478"/>
          <ac:grpSpMkLst>
            <pc:docMk/>
            <pc:sldMk cId="3837754813" sldId="278"/>
            <ac:grpSpMk id="5" creationId="{CED2410A-B373-4F8D-821C-4B4AC50F5625}"/>
          </ac:grpSpMkLst>
        </pc:grpChg>
        <pc:grpChg chg="mod">
          <ac:chgData name="Brad Llewellyn" userId="31a999a1-3118-46fb-bca6-ebe4659139a3" providerId="ADAL" clId="{5447A12A-6248-4BF7-ABAC-A428EB586006}" dt="2018-07-03T12:48:41.734" v="325" actId="14826"/>
          <ac:grpSpMkLst>
            <pc:docMk/>
            <pc:sldMk cId="3837754813" sldId="278"/>
            <ac:grpSpMk id="8" creationId="{B088B69F-8105-49CA-8EC3-95495A8EF526}"/>
          </ac:grpSpMkLst>
        </pc:grpChg>
        <pc:grpChg chg="mod">
          <ac:chgData name="Brad Llewellyn" userId="31a999a1-3118-46fb-bca6-ebe4659139a3" providerId="ADAL" clId="{5447A12A-6248-4BF7-ABAC-A428EB586006}" dt="2018-07-03T12:49:01.900" v="327" actId="14826"/>
          <ac:grpSpMkLst>
            <pc:docMk/>
            <pc:sldMk cId="3837754813" sldId="278"/>
            <ac:grpSpMk id="9" creationId="{7909B3DE-D900-4DD1-B768-2EB7750865FC}"/>
          </ac:grpSpMkLst>
        </pc:grpChg>
        <pc:grpChg chg="del">
          <ac:chgData name="Brad Llewellyn" userId="31a999a1-3118-46fb-bca6-ebe4659139a3" providerId="ADAL" clId="{5447A12A-6248-4BF7-ABAC-A428EB586006}" dt="2018-07-03T12:45:38.871" v="98" actId="478"/>
          <ac:grpSpMkLst>
            <pc:docMk/>
            <pc:sldMk cId="3837754813" sldId="278"/>
            <ac:grpSpMk id="12" creationId="{F8A37659-9B1E-4DBB-A92C-5A5FDE18FEC3}"/>
          </ac:grpSpMkLst>
        </pc:grpChg>
        <pc:grpChg chg="mod">
          <ac:chgData name="Brad Llewellyn" userId="31a999a1-3118-46fb-bca6-ebe4659139a3" providerId="ADAL" clId="{5447A12A-6248-4BF7-ABAC-A428EB586006}" dt="2018-07-03T12:49:01.900" v="327" actId="14826"/>
          <ac:grpSpMkLst>
            <pc:docMk/>
            <pc:sldMk cId="3837754813" sldId="278"/>
            <ac:grpSpMk id="18" creationId="{697B8300-C01E-40E9-8E8D-191129474043}"/>
          </ac:grpSpMkLst>
        </pc:grpChg>
        <pc:picChg chg="mod">
          <ac:chgData name="Brad Llewellyn" userId="31a999a1-3118-46fb-bca6-ebe4659139a3" providerId="ADAL" clId="{5447A12A-6248-4BF7-ABAC-A428EB586006}" dt="2018-07-03T12:48:48.233" v="326" actId="207"/>
          <ac:picMkLst>
            <pc:docMk/>
            <pc:sldMk cId="3837754813" sldId="278"/>
            <ac:picMk id="6" creationId="{360146E9-7A99-4732-A819-BAD9EFCC183A}"/>
          </ac:picMkLst>
        </pc:picChg>
        <pc:picChg chg="mod">
          <ac:chgData name="Brad Llewellyn" userId="31a999a1-3118-46fb-bca6-ebe4659139a3" providerId="ADAL" clId="{5447A12A-6248-4BF7-ABAC-A428EB586006}" dt="2018-07-03T12:49:33.422" v="331" actId="1076"/>
          <ac:picMkLst>
            <pc:docMk/>
            <pc:sldMk cId="3837754813" sldId="278"/>
            <ac:picMk id="10" creationId="{ADE5F996-74BE-4AD6-AAFE-9BED940BA262}"/>
          </ac:picMkLst>
        </pc:picChg>
        <pc:picChg chg="del">
          <ac:chgData name="Brad Llewellyn" userId="31a999a1-3118-46fb-bca6-ebe4659139a3" providerId="ADAL" clId="{5447A12A-6248-4BF7-ABAC-A428EB586006}" dt="2018-07-03T12:45:38.871" v="98" actId="478"/>
          <ac:picMkLst>
            <pc:docMk/>
            <pc:sldMk cId="3837754813" sldId="278"/>
            <ac:picMk id="13" creationId="{3DFE5CC5-BB47-4897-BB83-DDBD922A5D9E}"/>
          </ac:picMkLst>
        </pc:picChg>
        <pc:picChg chg="del">
          <ac:chgData name="Brad Llewellyn" userId="31a999a1-3118-46fb-bca6-ebe4659139a3" providerId="ADAL" clId="{5447A12A-6248-4BF7-ABAC-A428EB586006}" dt="2018-07-03T12:45:41.562" v="100" actId="478"/>
          <ac:picMkLst>
            <pc:docMk/>
            <pc:sldMk cId="3837754813" sldId="278"/>
            <ac:picMk id="15" creationId="{9E8028EB-2848-4B4B-952A-26548543B952}"/>
          </ac:picMkLst>
        </pc:picChg>
      </pc:sldChg>
      <pc:sldChg chg="modSp">
        <pc:chgData name="Brad Llewellyn" userId="31a999a1-3118-46fb-bca6-ebe4659139a3" providerId="ADAL" clId="{5447A12A-6248-4BF7-ABAC-A428EB586006}" dt="2018-07-03T12:51:35.358" v="339" actId="20577"/>
        <pc:sldMkLst>
          <pc:docMk/>
          <pc:sldMk cId="3705118336" sldId="279"/>
        </pc:sldMkLst>
        <pc:spChg chg="mod">
          <ac:chgData name="Brad Llewellyn" userId="31a999a1-3118-46fb-bca6-ebe4659139a3" providerId="ADAL" clId="{5447A12A-6248-4BF7-ABAC-A428EB586006}" dt="2018-07-03T12:51:35.358" v="339" actId="20577"/>
          <ac:spMkLst>
            <pc:docMk/>
            <pc:sldMk cId="3705118336" sldId="279"/>
            <ac:spMk id="4" creationId="{6998ED11-1172-4C6E-9946-9F0FA743EDC2}"/>
          </ac:spMkLst>
        </pc:spChg>
      </pc:sldChg>
      <pc:sldChg chg="del">
        <pc:chgData name="Brad Llewellyn" userId="31a999a1-3118-46fb-bca6-ebe4659139a3" providerId="ADAL" clId="{5447A12A-6248-4BF7-ABAC-A428EB586006}" dt="2018-07-03T12:51:42.304" v="345" actId="2696"/>
        <pc:sldMkLst>
          <pc:docMk/>
          <pc:sldMk cId="974775356" sldId="280"/>
        </pc:sldMkLst>
      </pc:sldChg>
      <pc:sldChg chg="del">
        <pc:chgData name="Brad Llewellyn" userId="31a999a1-3118-46fb-bca6-ebe4659139a3" providerId="ADAL" clId="{5447A12A-6248-4BF7-ABAC-A428EB586006}" dt="2018-07-03T12:51:42.374" v="351" actId="2696"/>
        <pc:sldMkLst>
          <pc:docMk/>
          <pc:sldMk cId="305352581" sldId="281"/>
        </pc:sldMkLst>
      </pc:sldChg>
      <pc:sldChg chg="del">
        <pc:chgData name="Brad Llewellyn" userId="31a999a1-3118-46fb-bca6-ebe4659139a3" providerId="ADAL" clId="{5447A12A-6248-4BF7-ABAC-A428EB586006}" dt="2018-07-03T12:51:42.262" v="341" actId="2696"/>
        <pc:sldMkLst>
          <pc:docMk/>
          <pc:sldMk cId="1424433812" sldId="283"/>
        </pc:sldMkLst>
      </pc:sldChg>
      <pc:sldChg chg="del">
        <pc:chgData name="Brad Llewellyn" userId="31a999a1-3118-46fb-bca6-ebe4659139a3" providerId="ADAL" clId="{5447A12A-6248-4BF7-ABAC-A428EB586006}" dt="2018-07-03T12:51:42.275" v="342" actId="2696"/>
        <pc:sldMkLst>
          <pc:docMk/>
          <pc:sldMk cId="502443789" sldId="284"/>
        </pc:sldMkLst>
      </pc:sldChg>
      <pc:sldChg chg="del">
        <pc:chgData name="Brad Llewellyn" userId="31a999a1-3118-46fb-bca6-ebe4659139a3" providerId="ADAL" clId="{5447A12A-6248-4BF7-ABAC-A428EB586006}" dt="2018-07-03T12:51:42.283" v="343" actId="2696"/>
        <pc:sldMkLst>
          <pc:docMk/>
          <pc:sldMk cId="2723214777" sldId="285"/>
        </pc:sldMkLst>
      </pc:sldChg>
      <pc:sldChg chg="del">
        <pc:chgData name="Brad Llewellyn" userId="31a999a1-3118-46fb-bca6-ebe4659139a3" providerId="ADAL" clId="{5447A12A-6248-4BF7-ABAC-A428EB586006}" dt="2018-07-03T12:51:42.294" v="344" actId="2696"/>
        <pc:sldMkLst>
          <pc:docMk/>
          <pc:sldMk cId="1045092333" sldId="286"/>
        </pc:sldMkLst>
      </pc:sldChg>
      <pc:sldChg chg="del">
        <pc:chgData name="Brad Llewellyn" userId="31a999a1-3118-46fb-bca6-ebe4659139a3" providerId="ADAL" clId="{5447A12A-6248-4BF7-ABAC-A428EB586006}" dt="2018-07-03T12:51:42.439" v="357" actId="2696"/>
        <pc:sldMkLst>
          <pc:docMk/>
          <pc:sldMk cId="1498834852" sldId="287"/>
        </pc:sldMkLst>
      </pc:sldChg>
      <pc:sldChg chg="del">
        <pc:chgData name="Brad Llewellyn" userId="31a999a1-3118-46fb-bca6-ebe4659139a3" providerId="ADAL" clId="{5447A12A-6248-4BF7-ABAC-A428EB586006}" dt="2018-07-03T12:51:42.317" v="346" actId="2696"/>
        <pc:sldMkLst>
          <pc:docMk/>
          <pc:sldMk cId="3195221724" sldId="288"/>
        </pc:sldMkLst>
      </pc:sldChg>
      <pc:sldChg chg="del">
        <pc:chgData name="Brad Llewellyn" userId="31a999a1-3118-46fb-bca6-ebe4659139a3" providerId="ADAL" clId="{5447A12A-6248-4BF7-ABAC-A428EB586006}" dt="2018-07-03T12:51:42.330" v="347" actId="2696"/>
        <pc:sldMkLst>
          <pc:docMk/>
          <pc:sldMk cId="4219219583" sldId="289"/>
        </pc:sldMkLst>
      </pc:sldChg>
      <pc:sldChg chg="del">
        <pc:chgData name="Brad Llewellyn" userId="31a999a1-3118-46fb-bca6-ebe4659139a3" providerId="ADAL" clId="{5447A12A-6248-4BF7-ABAC-A428EB586006}" dt="2018-07-03T12:51:42.342" v="348" actId="2696"/>
        <pc:sldMkLst>
          <pc:docMk/>
          <pc:sldMk cId="2971847982" sldId="290"/>
        </pc:sldMkLst>
      </pc:sldChg>
      <pc:sldChg chg="del">
        <pc:chgData name="Brad Llewellyn" userId="31a999a1-3118-46fb-bca6-ebe4659139a3" providerId="ADAL" clId="{5447A12A-6248-4BF7-ABAC-A428EB586006}" dt="2018-07-03T12:51:42.351" v="349" actId="2696"/>
        <pc:sldMkLst>
          <pc:docMk/>
          <pc:sldMk cId="2051627598" sldId="291"/>
        </pc:sldMkLst>
      </pc:sldChg>
      <pc:sldChg chg="del">
        <pc:chgData name="Brad Llewellyn" userId="31a999a1-3118-46fb-bca6-ebe4659139a3" providerId="ADAL" clId="{5447A12A-6248-4BF7-ABAC-A428EB586006}" dt="2018-07-03T12:51:42.361" v="350" actId="2696"/>
        <pc:sldMkLst>
          <pc:docMk/>
          <pc:sldMk cId="2338146747" sldId="292"/>
        </pc:sldMkLst>
      </pc:sldChg>
      <pc:sldChg chg="del">
        <pc:chgData name="Brad Llewellyn" userId="31a999a1-3118-46fb-bca6-ebe4659139a3" providerId="ADAL" clId="{5447A12A-6248-4BF7-ABAC-A428EB586006}" dt="2018-07-03T12:51:42.384" v="352" actId="2696"/>
        <pc:sldMkLst>
          <pc:docMk/>
          <pc:sldMk cId="2022436426" sldId="293"/>
        </pc:sldMkLst>
      </pc:sldChg>
      <pc:sldChg chg="del">
        <pc:chgData name="Brad Llewellyn" userId="31a999a1-3118-46fb-bca6-ebe4659139a3" providerId="ADAL" clId="{5447A12A-6248-4BF7-ABAC-A428EB586006}" dt="2018-07-03T12:51:42.396" v="353" actId="2696"/>
        <pc:sldMkLst>
          <pc:docMk/>
          <pc:sldMk cId="1066234047" sldId="294"/>
        </pc:sldMkLst>
      </pc:sldChg>
      <pc:sldChg chg="del">
        <pc:chgData name="Brad Llewellyn" userId="31a999a1-3118-46fb-bca6-ebe4659139a3" providerId="ADAL" clId="{5447A12A-6248-4BF7-ABAC-A428EB586006}" dt="2018-07-03T12:51:42.410" v="354" actId="2696"/>
        <pc:sldMkLst>
          <pc:docMk/>
          <pc:sldMk cId="3640834408" sldId="295"/>
        </pc:sldMkLst>
      </pc:sldChg>
      <pc:sldChg chg="del">
        <pc:chgData name="Brad Llewellyn" userId="31a999a1-3118-46fb-bca6-ebe4659139a3" providerId="ADAL" clId="{5447A12A-6248-4BF7-ABAC-A428EB586006}" dt="2018-07-03T12:51:42.420" v="355" actId="2696"/>
        <pc:sldMkLst>
          <pc:docMk/>
          <pc:sldMk cId="2154719819" sldId="296"/>
        </pc:sldMkLst>
      </pc:sldChg>
      <pc:sldChg chg="del">
        <pc:chgData name="Brad Llewellyn" userId="31a999a1-3118-46fb-bca6-ebe4659139a3" providerId="ADAL" clId="{5447A12A-6248-4BF7-ABAC-A428EB586006}" dt="2018-07-03T12:51:42.428" v="356" actId="2696"/>
        <pc:sldMkLst>
          <pc:docMk/>
          <pc:sldMk cId="1389562036" sldId="297"/>
        </pc:sldMkLst>
      </pc:sldChg>
      <pc:sldChg chg="del">
        <pc:chgData name="Brad Llewellyn" userId="31a999a1-3118-46fb-bca6-ebe4659139a3" providerId="ADAL" clId="{5447A12A-6248-4BF7-ABAC-A428EB586006}" dt="2018-07-03T12:51:42.449" v="358" actId="2696"/>
        <pc:sldMkLst>
          <pc:docMk/>
          <pc:sldMk cId="3617076101" sldId="298"/>
        </pc:sldMkLst>
      </pc:sldChg>
      <pc:sldChg chg="del">
        <pc:chgData name="Brad Llewellyn" userId="31a999a1-3118-46fb-bca6-ebe4659139a3" providerId="ADAL" clId="{5447A12A-6248-4BF7-ABAC-A428EB586006}" dt="2018-07-03T12:51:42.462" v="359" actId="2696"/>
        <pc:sldMkLst>
          <pc:docMk/>
          <pc:sldMk cId="1953438488" sldId="299"/>
        </pc:sldMkLst>
      </pc:sldChg>
      <pc:sldChg chg="del">
        <pc:chgData name="Brad Llewellyn" userId="31a999a1-3118-46fb-bca6-ebe4659139a3" providerId="ADAL" clId="{5447A12A-6248-4BF7-ABAC-A428EB586006}" dt="2018-07-03T12:51:42.474" v="360" actId="2696"/>
        <pc:sldMkLst>
          <pc:docMk/>
          <pc:sldMk cId="116228000" sldId="300"/>
        </pc:sldMkLst>
      </pc:sldChg>
      <pc:sldChg chg="del">
        <pc:chgData name="Brad Llewellyn" userId="31a999a1-3118-46fb-bca6-ebe4659139a3" providerId="ADAL" clId="{5447A12A-6248-4BF7-ABAC-A428EB586006}" dt="2018-07-03T12:51:42.483" v="361" actId="2696"/>
        <pc:sldMkLst>
          <pc:docMk/>
          <pc:sldMk cId="1819044841" sldId="301"/>
        </pc:sldMkLst>
      </pc:sldChg>
      <pc:sldChg chg="del">
        <pc:chgData name="Brad Llewellyn" userId="31a999a1-3118-46fb-bca6-ebe4659139a3" providerId="ADAL" clId="{5447A12A-6248-4BF7-ABAC-A428EB586006}" dt="2018-07-03T12:51:42.497" v="362" actId="2696"/>
        <pc:sldMkLst>
          <pc:docMk/>
          <pc:sldMk cId="3325345090" sldId="302"/>
        </pc:sldMkLst>
      </pc:sldChg>
      <pc:sldChg chg="del">
        <pc:chgData name="Brad Llewellyn" userId="31a999a1-3118-46fb-bca6-ebe4659139a3" providerId="ADAL" clId="{5447A12A-6248-4BF7-ABAC-A428EB586006}" dt="2018-07-03T12:51:42.541" v="363" actId="2696"/>
        <pc:sldMkLst>
          <pc:docMk/>
          <pc:sldMk cId="2228326699" sldId="303"/>
        </pc:sldMkLst>
      </pc:sldChg>
      <pc:sldChg chg="del">
        <pc:chgData name="Brad Llewellyn" userId="31a999a1-3118-46fb-bca6-ebe4659139a3" providerId="ADAL" clId="{5447A12A-6248-4BF7-ABAC-A428EB586006}" dt="2018-07-03T12:51:42.552" v="364" actId="2696"/>
        <pc:sldMkLst>
          <pc:docMk/>
          <pc:sldMk cId="758980079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7FCF4-000E-431A-9153-0DE2DFBC7CA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5EC9C-DE33-4F76-B484-CD49B3C61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2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98F1453-7135-4135-88A8-B1229C62E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02" b="8370"/>
          <a:stretch/>
        </p:blipFill>
        <p:spPr>
          <a:xfrm>
            <a:off x="1" y="650353"/>
            <a:ext cx="12192000" cy="5790552"/>
          </a:xfrm>
          <a:prstGeom prst="rect">
            <a:avLst/>
          </a:prstGeom>
          <a:effectLst>
            <a:outerShdw dist="50800" dir="60000" sx="1000" sy="1000" algn="ctr" rotWithShape="0">
              <a:srgbClr val="000000"/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3"/>
            <a:ext cx="12192000" cy="5790552"/>
          </a:xfrm>
          <a:prstGeom prst="rect">
            <a:avLst/>
          </a:prstGeom>
          <a:solidFill>
            <a:schemeClr val="tx1">
              <a:lumMod val="50000"/>
              <a:lumOff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BC217F-5DAB-48FF-AC03-52A0235174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rgbClr val="A3071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AA5549B-5C02-418E-8F11-D2297520A4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7960AF8-A4EF-49BA-AC64-4EB504F3DD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7D1A2CE-2C4B-4ED7-900B-96D0DEC031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2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9034B2CC-68EF-4AC6-89AE-407E29582F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353"/>
            <a:ext cx="12192000" cy="57796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3"/>
            <a:ext cx="12192000" cy="5779646"/>
          </a:xfrm>
          <a:prstGeom prst="rect">
            <a:avLst/>
          </a:prstGeom>
          <a:solidFill>
            <a:schemeClr val="tx1">
              <a:lumMod val="50000"/>
              <a:lumOff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1A0ED296-1EBB-47F9-ABE5-81B914938C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4BFD24F-CA19-4108-8611-9A7F6BC4E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E3154DD0-211C-4764-A537-3B3E234B4F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rgbClr val="A3071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547C44E0-133E-4CB0-BC25-0DA1D4EC1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</p:spTree>
    <p:extLst>
      <p:ext uri="{BB962C8B-B14F-4D97-AF65-F5344CB8AC3E}">
        <p14:creationId xmlns:p14="http://schemas.microsoft.com/office/powerpoint/2010/main" val="193137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8F0A6F96-D9CE-408E-9E54-E76959BBD7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352"/>
            <a:ext cx="12188952" cy="57869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1"/>
            <a:ext cx="12192000" cy="5786944"/>
          </a:xfrm>
          <a:prstGeom prst="rect">
            <a:avLst/>
          </a:prstGeom>
          <a:solidFill>
            <a:schemeClr val="tx1">
              <a:lumMod val="50000"/>
              <a:lumOff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8D882289-9375-4624-8DFC-46B275F610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1424446-1CDA-444D-89B4-05729090B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232C9E20-367B-4F06-BA7F-1680DDEBF5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4F56AC8D-6E64-45DF-81C1-591409EBCD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</p:spTree>
    <p:extLst>
      <p:ext uri="{BB962C8B-B14F-4D97-AF65-F5344CB8AC3E}">
        <p14:creationId xmlns:p14="http://schemas.microsoft.com/office/powerpoint/2010/main" val="136665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8D5A1-02F5-485D-A109-A82D4BA2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4" y="1062649"/>
            <a:ext cx="11036804" cy="508949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0D254-91C5-4020-B28F-6709795B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67EC9-6669-4BD6-9970-8903A57054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763" y="307952"/>
            <a:ext cx="1103680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3113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3E2A-552E-44E1-B2A6-0D73AB98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5085"/>
            <a:ext cx="10515600" cy="94117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AC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435B2-8696-458F-AAC7-230943FD8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608" y="292757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50FBF-9281-4477-9EE5-4821F1E9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9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88BDC-75B1-45B4-9C6D-1EADA6BD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763" y="1748507"/>
            <a:ext cx="5285708" cy="435133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5AE1-13DE-426E-A11C-CC6553CB8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7565" y="1748507"/>
            <a:ext cx="5285708" cy="435133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F7E8F-3567-4341-A823-4F9F5FBE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F5B30-C5EB-42B9-920E-B8C72CF1F8A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763" y="1086200"/>
            <a:ext cx="528570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&lt;Sub-title&gt;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226E469-88C0-4546-9D53-2CA3AAD253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67565" y="1086200"/>
            <a:ext cx="528570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&lt;Sub-title&gt;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5A07155-AC98-4087-8837-5860F07930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3" y="315113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55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3C1D9-6B44-40CC-AA72-E7303B0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762" y="1071667"/>
            <a:ext cx="5415763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424D5-A873-42CE-9F45-516A212E6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62" y="1895579"/>
            <a:ext cx="5415763" cy="368458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10468-904E-4A9B-8D51-537E0B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6476" y="1071667"/>
            <a:ext cx="541576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25C6F-6460-4AEC-82C2-8C97DC13C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6476" y="1895579"/>
            <a:ext cx="5415762" cy="368458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A9BED-963E-465D-A6DF-DAA42025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7284E40-ED48-4155-BAB7-6F878F1C7A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3" y="315113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2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EBB95-DD83-46DD-A884-85E5E5C6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7BE90A-E5A3-413F-BCC4-C2BC41A4D3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761" y="1078689"/>
            <a:ext cx="10932534" cy="435133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&lt;Resource Name&gt; – &lt;Email&gt; – &lt;Phone Number&gt;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F459327-3D56-4FA9-92CF-DBC9A47410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1" y="315112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31073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AB550-7C16-4B26-A53A-2DE0EE5B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2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9A1A2E-233C-4466-9236-9FF3FEDB59AF}"/>
              </a:ext>
            </a:extLst>
          </p:cNvPr>
          <p:cNvSpPr/>
          <p:nvPr userDrawn="1"/>
        </p:nvSpPr>
        <p:spPr>
          <a:xfrm flipV="1">
            <a:off x="0" y="6449661"/>
            <a:ext cx="12192000" cy="415314"/>
          </a:xfrm>
          <a:prstGeom prst="rect">
            <a:avLst/>
          </a:prstGeom>
          <a:solidFill>
            <a:srgbClr val="A30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32C075-A332-4ED4-A70E-494CF1DBE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41"/>
          <a:stretch/>
        </p:blipFill>
        <p:spPr>
          <a:xfrm>
            <a:off x="157082" y="6493821"/>
            <a:ext cx="1354010" cy="3269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908DF-118E-475C-8A46-0AC81F6258B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53273" y="6474755"/>
            <a:ext cx="990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47F051-359B-479F-A617-55A9E92CF5F3}"/>
              </a:ext>
            </a:extLst>
          </p:cNvPr>
          <p:cNvSpPr/>
          <p:nvPr userDrawn="1"/>
        </p:nvSpPr>
        <p:spPr>
          <a:xfrm>
            <a:off x="1477014" y="6527491"/>
            <a:ext cx="20669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</a:t>
            </a: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chronized In</a:t>
            </a:r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telli</a:t>
            </a: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71171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8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hyperlink" Target="http://breaking-bi.blogspot.com/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hyperlink" Target="https://www.linkedin.com/in/bradllewelly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hyperlink" Target="https://www.pass.org/" TargetMode="External"/><Relationship Id="rId10" Type="http://schemas.openxmlformats.org/officeDocument/2006/relationships/image" Target="../media/image10.svg"/><Relationship Id="rId4" Type="http://schemas.openxmlformats.org/officeDocument/2006/relationships/hyperlink" Target="http://charbigroup.com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pass.org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9CF15-C664-4577-B0AD-E3B4CB7B5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C051F-5A7F-4247-93BE-7E50BB0A96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Power BI Modeling 101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464FF-AFCD-4DF7-ABAE-01AA0ACE0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June 18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  <a:p>
            <a:r>
              <a:rPr lang="en-US" dirty="0"/>
              <a:t>Brad Llewellyn</a:t>
            </a:r>
          </a:p>
          <a:p>
            <a:r>
              <a:rPr lang="en-US" dirty="0"/>
              <a:t>Senior Analytics Associate – Data Science</a:t>
            </a:r>
          </a:p>
          <a:p>
            <a:r>
              <a:rPr lang="en-US" dirty="0" err="1"/>
              <a:t>Syntelli</a:t>
            </a:r>
            <a:r>
              <a:rPr lang="en-US" dirty="0"/>
              <a:t> Solutions</a:t>
            </a:r>
          </a:p>
        </p:txBody>
      </p:sp>
      <p:pic>
        <p:nvPicPr>
          <p:cNvPr id="6" name="Picture 2" descr="Image result for syntelli solutions">
            <a:extLst>
              <a:ext uri="{FF2B5EF4-FFF2-40B4-BE49-F238E27FC236}">
                <a16:creationId xmlns:a16="http://schemas.microsoft.com/office/drawing/2014/main" id="{F79516B4-22BC-4698-B31E-C8A2938C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853" y="0"/>
            <a:ext cx="2275147" cy="6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9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D4931-20F9-44C0-B1D9-DED1CBBC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760" y="158788"/>
            <a:ext cx="5095192" cy="6110601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MCSE: Data Management and Analytics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MCSE: Cloud Platform and Infrastructure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SQL Server 2012/2014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Cloud Platform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Machine Learning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M.S. Statistics: University of South Carolina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Analytics Consultant - &gt;5 Years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 – 1 Month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BreakingBI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https://www.linkedin.com/in/bradllewellyn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http://breaking-bi.blogspot.com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Llewellyn.wb@gmail.com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Charlotte BI Group Organizer -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http://charbigroup.com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 Member and Speaker -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https://www.pass.org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E76F1-EE4C-4E5B-A038-E5E0EAB9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57DC9-2ECD-4589-9629-E58F976EC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04A63-2DCA-42D4-B955-69C7DAF59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1" y="1525094"/>
            <a:ext cx="2535878" cy="273477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21A3BE-F23B-4313-BA48-0600E5B9F415}"/>
              </a:ext>
            </a:extLst>
          </p:cNvPr>
          <p:cNvSpPr txBox="1">
            <a:spLocks/>
          </p:cNvSpPr>
          <p:nvPr/>
        </p:nvSpPr>
        <p:spPr>
          <a:xfrm>
            <a:off x="500404" y="4376710"/>
            <a:ext cx="5095192" cy="1629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Brad Llewellyn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Senior Analytics Associate – 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</a:t>
            </a:r>
          </a:p>
        </p:txBody>
      </p:sp>
      <p:pic>
        <p:nvPicPr>
          <p:cNvPr id="8" name="Graphic 7" descr="Ribbon">
            <a:extLst>
              <a:ext uri="{FF2B5EF4-FFF2-40B4-BE49-F238E27FC236}">
                <a16:creationId xmlns:a16="http://schemas.microsoft.com/office/drawing/2014/main" id="{D0DE4A81-EB28-46F0-A3B8-DA3555BF3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0210" y="816755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C6C95791-686F-4DFE-9732-49C304E4A0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0210" y="2565705"/>
            <a:ext cx="914400" cy="914400"/>
          </a:xfrm>
          <a:prstGeom prst="rect">
            <a:avLst/>
          </a:prstGeom>
        </p:spPr>
      </p:pic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90C0CB96-5011-494E-A486-23100185D5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0210" y="3920419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539ADB-908C-420D-B2A1-3627FCDAD186}"/>
              </a:ext>
            </a:extLst>
          </p:cNvPr>
          <p:cNvCxnSpPr>
            <a:cxnSpLocks/>
          </p:cNvCxnSpPr>
          <p:nvPr/>
        </p:nvCxnSpPr>
        <p:spPr>
          <a:xfrm flipH="1">
            <a:off x="5647926" y="2507756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7398-F374-4979-84A6-0277B18CE8C4}"/>
              </a:ext>
            </a:extLst>
          </p:cNvPr>
          <p:cNvCxnSpPr>
            <a:cxnSpLocks/>
          </p:cNvCxnSpPr>
          <p:nvPr/>
        </p:nvCxnSpPr>
        <p:spPr>
          <a:xfrm flipH="1">
            <a:off x="5647926" y="3547178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B2E9FA-AC15-40A8-AB58-17E86003F2F4}"/>
              </a:ext>
            </a:extLst>
          </p:cNvPr>
          <p:cNvCxnSpPr>
            <a:cxnSpLocks/>
          </p:cNvCxnSpPr>
          <p:nvPr/>
        </p:nvCxnSpPr>
        <p:spPr>
          <a:xfrm flipH="1">
            <a:off x="5647926" y="5239092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Group">
            <a:extLst>
              <a:ext uri="{FF2B5EF4-FFF2-40B4-BE49-F238E27FC236}">
                <a16:creationId xmlns:a16="http://schemas.microsoft.com/office/drawing/2014/main" id="{2FB9E670-1C3A-40F0-B130-2F8BC4A384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0210" y="5354989"/>
            <a:ext cx="914400" cy="9144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8E52C4-0676-4A4C-A481-ADDFB3336A1E}"/>
              </a:ext>
            </a:extLst>
          </p:cNvPr>
          <p:cNvCxnSpPr>
            <a:cxnSpLocks/>
          </p:cNvCxnSpPr>
          <p:nvPr/>
        </p:nvCxnSpPr>
        <p:spPr>
          <a:xfrm flipH="1">
            <a:off x="693709" y="771433"/>
            <a:ext cx="1669707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6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0" y="3898901"/>
            <a:ext cx="12192000" cy="1358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4000"/>
                </a:solidFill>
                <a:hlinkClick r:id="rId2"/>
              </a:rPr>
              <a:t>https://www.pass.org</a:t>
            </a:r>
            <a:endParaRPr lang="en-US" dirty="0">
              <a:solidFill>
                <a:srgbClr val="C04000"/>
              </a:solidFill>
            </a:endParaRPr>
          </a:p>
        </p:txBody>
      </p:sp>
      <p:pic>
        <p:nvPicPr>
          <p:cNvPr id="6" name="Picture 2" descr="Image result for professional association of sql server">
            <a:extLst>
              <a:ext uri="{FF2B5EF4-FFF2-40B4-BE49-F238E27FC236}">
                <a16:creationId xmlns:a16="http://schemas.microsoft.com/office/drawing/2014/main" id="{41C95300-FBB2-495B-8F1D-787C60E7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2" y="36257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ass summit">
            <a:extLst>
              <a:ext uri="{FF2B5EF4-FFF2-40B4-BE49-F238E27FC236}">
                <a16:creationId xmlns:a16="http://schemas.microsoft.com/office/drawing/2014/main" id="{B23759D8-9261-455B-8B37-1CCDC96C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767" y="362577"/>
            <a:ext cx="7402061" cy="127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saturday">
            <a:extLst>
              <a:ext uri="{FF2B5EF4-FFF2-40B4-BE49-F238E27FC236}">
                <a16:creationId xmlns:a16="http://schemas.microsoft.com/office/drawing/2014/main" id="{1222C256-7967-40F5-B6A0-78BA9823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24" y="1766998"/>
            <a:ext cx="5000923" cy="25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65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9081" y="3747250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301C69-3B8F-4C13-B0AF-3D8E9A5747A5}"/>
              </a:ext>
            </a:extLst>
          </p:cNvPr>
          <p:cNvCxnSpPr>
            <a:cxnSpLocks/>
          </p:cNvCxnSpPr>
          <p:nvPr/>
        </p:nvCxnSpPr>
        <p:spPr>
          <a:xfrm flipH="1">
            <a:off x="693710" y="771433"/>
            <a:ext cx="1275317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8300-C01E-40E9-8E8D-191129474043}"/>
              </a:ext>
            </a:extLst>
          </p:cNvPr>
          <p:cNvGrpSpPr/>
          <p:nvPr/>
        </p:nvGrpSpPr>
        <p:grpSpPr>
          <a:xfrm>
            <a:off x="630981" y="1114410"/>
            <a:ext cx="10203085" cy="4182904"/>
            <a:chOff x="630981" y="1614071"/>
            <a:chExt cx="10203085" cy="41829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88B69F-8105-49CA-8EC3-95495A8EF526}"/>
                </a:ext>
              </a:extLst>
            </p:cNvPr>
            <p:cNvGrpSpPr/>
            <p:nvPr/>
          </p:nvGrpSpPr>
          <p:grpSpPr>
            <a:xfrm>
              <a:off x="630981" y="1614071"/>
              <a:ext cx="10203085" cy="1631216"/>
              <a:chOff x="668437" y="1302560"/>
              <a:chExt cx="10203085" cy="1631216"/>
            </a:xfrm>
          </p:grpSpPr>
          <p:pic>
            <p:nvPicPr>
              <p:cNvPr id="6" name="Graphic 5" descr="Table">
                <a:extLst>
                  <a:ext uri="{FF2B5EF4-FFF2-40B4-BE49-F238E27FC236}">
                    <a16:creationId xmlns:a16="http://schemas.microsoft.com/office/drawing/2014/main" id="{360146E9-7A99-4732-A819-BAD9EFCC1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8437" y="166096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0B4FEB-40BA-4FC7-83A5-57C9960E5CBE}"/>
                  </a:ext>
                </a:extLst>
              </p:cNvPr>
              <p:cNvSpPr txBox="1"/>
              <p:nvPr/>
            </p:nvSpPr>
            <p:spPr>
              <a:xfrm>
                <a:off x="1582837" y="1302560"/>
                <a:ext cx="9288685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Single Table Modeling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Dates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Numeric IDs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Ordering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9B3DE-D900-4DD1-B768-2EB7750865FC}"/>
                </a:ext>
              </a:extLst>
            </p:cNvPr>
            <p:cNvGrpSpPr/>
            <p:nvPr/>
          </p:nvGrpSpPr>
          <p:grpSpPr>
            <a:xfrm>
              <a:off x="630981" y="3427095"/>
              <a:ext cx="10203085" cy="2369880"/>
              <a:chOff x="668437" y="2116262"/>
              <a:chExt cx="10203085" cy="2369880"/>
            </a:xfrm>
          </p:grpSpPr>
          <p:pic>
            <p:nvPicPr>
              <p:cNvPr id="10" name="Graphic 9" descr="Database">
                <a:extLst>
                  <a:ext uri="{FF2B5EF4-FFF2-40B4-BE49-F238E27FC236}">
                    <a16:creationId xmlns:a16="http://schemas.microsoft.com/office/drawing/2014/main" id="{ADE5F996-74BE-4AD6-AAFE-9BED940BA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8437" y="26614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EC2F3A-9093-4FF8-B351-3A71F01A12FE}"/>
                  </a:ext>
                </a:extLst>
              </p:cNvPr>
              <p:cNvSpPr txBox="1"/>
              <p:nvPr/>
            </p:nvSpPr>
            <p:spPr>
              <a:xfrm>
                <a:off x="1582837" y="2116262"/>
                <a:ext cx="9288685" cy="23698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Multi-Table Modeling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Relationships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Cross-table Visuals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Multi-Slicer Visuals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Cross-table Calculations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775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D851150-C2CA-4955-8565-35F231FFB3CA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A30719"/>
          </a:solidFill>
          <a:ln w="174625" cmpd="thinThick">
            <a:solidFill>
              <a:srgbClr val="A307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DEMO!!!</a:t>
            </a:r>
          </a:p>
        </p:txBody>
      </p:sp>
    </p:spTree>
    <p:extLst>
      <p:ext uri="{BB962C8B-B14F-4D97-AF65-F5344CB8AC3E}">
        <p14:creationId xmlns:p14="http://schemas.microsoft.com/office/powerpoint/2010/main" val="370511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D4931-20F9-44C0-B1D9-DED1CBBC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558" y="777281"/>
            <a:ext cx="4547394" cy="549210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000" dirty="0">
                <a:solidFill>
                  <a:srgbClr val="A30719"/>
                </a:solidFill>
              </a:rPr>
              <a:t>Other Presentations </a:t>
            </a:r>
          </a:p>
          <a:p>
            <a:pPr marL="0" indent="0">
              <a:buNone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Four Paths to Data Science Success using Microsoft Azure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Machine Learning Studio: Making Data Science Easy(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Machine Learning Studio: Four Tips from the Pros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a Data Scientist and How Do I Become One?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E76F1-EE4C-4E5B-A038-E5E0EAB9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21A3BE-F23B-4313-BA48-0600E5B9F415}"/>
              </a:ext>
            </a:extLst>
          </p:cNvPr>
          <p:cNvSpPr txBox="1">
            <a:spLocks/>
          </p:cNvSpPr>
          <p:nvPr/>
        </p:nvSpPr>
        <p:spPr>
          <a:xfrm>
            <a:off x="500404" y="1408120"/>
            <a:ext cx="5095192" cy="459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A30719"/>
                </a:solidFill>
              </a:rPr>
              <a:t>Thank You!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Brad Llewellyn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Senior Analytics Associate – 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BreakingBI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https://www.linkedin.com/in/bradllewellyn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http://breaking-bi.blogspot.com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Llewellyn.wb@gmail.com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2" descr="Image result for syntelli solutions">
            <a:extLst>
              <a:ext uri="{FF2B5EF4-FFF2-40B4-BE49-F238E27FC236}">
                <a16:creationId xmlns:a16="http://schemas.microsoft.com/office/drawing/2014/main" id="{52612709-E444-43C1-90C5-FF796271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9" y="117489"/>
            <a:ext cx="2275147" cy="6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Teacher">
            <a:extLst>
              <a:ext uri="{FF2B5EF4-FFF2-40B4-BE49-F238E27FC236}">
                <a16:creationId xmlns:a16="http://schemas.microsoft.com/office/drawing/2014/main" id="{39967B75-BBAF-4E78-AC08-A7ED86C51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7177" y="846437"/>
            <a:ext cx="914400" cy="9144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270062-5FF6-4FC4-854C-C5F73EFC49A2}"/>
              </a:ext>
            </a:extLst>
          </p:cNvPr>
          <p:cNvCxnSpPr>
            <a:cxnSpLocks/>
          </p:cNvCxnSpPr>
          <p:nvPr/>
        </p:nvCxnSpPr>
        <p:spPr>
          <a:xfrm flipH="1" flipV="1">
            <a:off x="6780454" y="-21317"/>
            <a:ext cx="70242" cy="6743472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058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Machine Learning Studio Making Data Science Easy(er).potx" id="{90B2838F-9EFC-4ACC-8596-36239FA4E786}" vid="{BFDCB34D-BDA5-48F9-A289-7F0250B2AE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13491</TotalTime>
  <Words>242</Words>
  <Application>Microsoft Office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Maithili Khansaheb</dc:creator>
  <cp:lastModifiedBy>Brad Llewellyn</cp:lastModifiedBy>
  <cp:revision>7</cp:revision>
  <dcterms:created xsi:type="dcterms:W3CDTF">2018-02-19T17:53:19Z</dcterms:created>
  <dcterms:modified xsi:type="dcterms:W3CDTF">2018-07-03T12:52:29Z</dcterms:modified>
</cp:coreProperties>
</file>